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190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989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405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972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639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342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06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674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155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44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159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7B74-3234-421C-A60D-9AFB2D5D5689}" type="datetimeFigureOut">
              <a:rPr lang="en-NZ" smtClean="0"/>
              <a:t>11/11/2015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5343-2E69-44F5-A4C9-76C716FF432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9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952" y="5085184"/>
            <a:ext cx="7772400" cy="1470025"/>
          </a:xfrm>
        </p:spPr>
        <p:txBody>
          <a:bodyPr>
            <a:normAutofit/>
          </a:bodyPr>
          <a:lstStyle/>
          <a:p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 smtClean="0"/>
              <a:t>Comment: The purple dashed line is the ‘average’  value of </a:t>
            </a:r>
            <a:r>
              <a:rPr lang="el-GR" sz="1000" i="1" dirty="0" smtClean="0"/>
              <a:t>τ</a:t>
            </a:r>
            <a:r>
              <a:rPr lang="en-NZ" sz="1000" i="1" baseline="-25000" dirty="0" err="1" smtClean="0"/>
              <a:t>yz</a:t>
            </a:r>
            <a:endParaRPr lang="en-NZ" sz="1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3960" y="557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err="1" smtClean="0"/>
              <a:t>Overdamped</a:t>
            </a:r>
            <a:r>
              <a:rPr lang="en-NZ" dirty="0" smtClean="0"/>
              <a:t>?</a:t>
            </a:r>
            <a:br>
              <a:rPr lang="en-NZ" dirty="0" smtClean="0"/>
            </a:br>
            <a:r>
              <a:rPr lang="en-NZ" dirty="0" err="1" smtClean="0"/>
              <a:t>Pdamp</a:t>
            </a:r>
            <a:r>
              <a:rPr lang="en-NZ" dirty="0" smtClean="0"/>
              <a:t>=10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5688632" cy="340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0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“underdamped” </a:t>
            </a:r>
            <a:r>
              <a:rPr lang="en-NZ" sz="2000" dirty="0" smtClean="0"/>
              <a:t>(or less </a:t>
            </a:r>
            <a:r>
              <a:rPr lang="en-NZ" sz="2000" dirty="0" err="1" smtClean="0"/>
              <a:t>overdamped</a:t>
            </a:r>
            <a:r>
              <a:rPr lang="en-NZ" sz="2000" dirty="0" smtClean="0"/>
              <a:t>)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err="1" smtClean="0"/>
              <a:t>Pdamp</a:t>
            </a:r>
            <a:r>
              <a:rPr lang="en-NZ" dirty="0" smtClean="0"/>
              <a:t>=1000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72" y="1772816"/>
            <a:ext cx="6331071" cy="378187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80952" y="50851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1000" smtClean="0"/>
              <a:t/>
            </a:r>
            <a:br>
              <a:rPr lang="en-NZ" sz="1000" smtClean="0"/>
            </a:br>
            <a:r>
              <a:rPr lang="en-NZ" sz="1000" smtClean="0"/>
              <a:t>Comment: The purple dashed line is the ‘average’  value of </a:t>
            </a:r>
            <a:r>
              <a:rPr lang="el-GR" sz="1000" i="1" smtClean="0"/>
              <a:t>τ</a:t>
            </a:r>
            <a:r>
              <a:rPr lang="en-NZ" sz="1000" i="1" baseline="-25000" smtClean="0"/>
              <a:t>yz</a:t>
            </a:r>
            <a:endParaRPr lang="en-NZ" sz="1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372200" y="2996952"/>
            <a:ext cx="142699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dirty="0" smtClean="0">
                <a:solidFill>
                  <a:srgbClr val="FF0000"/>
                </a:solidFill>
              </a:rPr>
              <a:t>Note – small,</a:t>
            </a:r>
          </a:p>
          <a:p>
            <a:r>
              <a:rPr lang="en-NZ" sz="1200" dirty="0" smtClean="0">
                <a:solidFill>
                  <a:srgbClr val="FF0000"/>
                </a:solidFill>
              </a:rPr>
              <a:t>But relatively </a:t>
            </a:r>
          </a:p>
          <a:p>
            <a:r>
              <a:rPr lang="en-NZ" sz="1200" dirty="0" smtClean="0">
                <a:solidFill>
                  <a:srgbClr val="FF0000"/>
                </a:solidFill>
              </a:rPr>
              <a:t>Negligible</a:t>
            </a:r>
          </a:p>
          <a:p>
            <a:r>
              <a:rPr lang="en-NZ" sz="1200" dirty="0" smtClean="0">
                <a:solidFill>
                  <a:srgbClr val="FF0000"/>
                </a:solidFill>
              </a:rPr>
              <a:t>Increase in </a:t>
            </a:r>
          </a:p>
          <a:p>
            <a:r>
              <a:rPr lang="en-NZ" sz="1200" dirty="0" smtClean="0">
                <a:solidFill>
                  <a:srgbClr val="FF0000"/>
                </a:solidFill>
              </a:rPr>
              <a:t>Normal stresses</a:t>
            </a:r>
            <a:endParaRPr lang="en-NZ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8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43739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78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5764" y="1600200"/>
            <a:ext cx="87311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 smtClean="0"/>
              <a:t>Yes, there is clearly non-steady value</a:t>
            </a:r>
          </a:p>
          <a:p>
            <a:pPr marL="0" indent="0" algn="ctr">
              <a:buNone/>
            </a:pPr>
            <a:r>
              <a:rPr lang="en-NZ" dirty="0" smtClean="0"/>
              <a:t> of </a:t>
            </a:r>
            <a:r>
              <a:rPr lang="el-GR" i="1" dirty="0"/>
              <a:t>τ</a:t>
            </a:r>
            <a:r>
              <a:rPr lang="en-NZ" i="1" baseline="-25000" dirty="0" err="1"/>
              <a:t>yz</a:t>
            </a:r>
            <a:r>
              <a:rPr lang="en-NZ" dirty="0" smtClean="0"/>
              <a:t>, but this should ‘theoretically’ not</a:t>
            </a:r>
          </a:p>
          <a:p>
            <a:pPr marL="0" indent="0" algn="ctr">
              <a:buNone/>
            </a:pPr>
            <a:r>
              <a:rPr lang="en-NZ" dirty="0" smtClean="0"/>
              <a:t>influence the dislocation velocity? </a:t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Note that if the simulation is repeated</a:t>
            </a:r>
          </a:p>
          <a:p>
            <a:pPr marL="0" indent="0" algn="ctr">
              <a:buNone/>
            </a:pPr>
            <a:r>
              <a:rPr lang="en-NZ" dirty="0" smtClean="0"/>
              <a:t>With slightly different values of </a:t>
            </a:r>
            <a:r>
              <a:rPr lang="el-GR" i="1" dirty="0" smtClean="0"/>
              <a:t>τ</a:t>
            </a:r>
            <a:r>
              <a:rPr lang="en-NZ" i="1" baseline="-25000" dirty="0" err="1" smtClean="0"/>
              <a:t>xy</a:t>
            </a:r>
            <a:r>
              <a:rPr lang="en-NZ" i="1" baseline="-25000" dirty="0" smtClean="0"/>
              <a:t> </a:t>
            </a:r>
            <a:r>
              <a:rPr lang="en-NZ" dirty="0" smtClean="0"/>
              <a:t>but</a:t>
            </a:r>
          </a:p>
          <a:p>
            <a:pPr marL="0" indent="0" algn="ctr">
              <a:buNone/>
            </a:pPr>
            <a:r>
              <a:rPr lang="en-NZ" dirty="0" smtClean="0"/>
              <a:t>The same </a:t>
            </a:r>
            <a:r>
              <a:rPr lang="en-NZ" dirty="0" err="1" smtClean="0"/>
              <a:t>pdamp</a:t>
            </a:r>
            <a:r>
              <a:rPr lang="en-NZ" dirty="0" smtClean="0"/>
              <a:t>, the velocity is</a:t>
            </a:r>
          </a:p>
          <a:p>
            <a:pPr marL="0" indent="0" algn="ctr">
              <a:buNone/>
            </a:pPr>
            <a:r>
              <a:rPr lang="en-NZ" dirty="0" smtClean="0"/>
              <a:t>Much more consistent!?!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907700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45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 Comment: The purple dashed line is the ‘average’  value of τyz</vt:lpstr>
      <vt:lpstr>“underdamped” (or less overdamped) Pdamp=1000</vt:lpstr>
      <vt:lpstr>PowerPoint Presentation</vt:lpstr>
      <vt:lpstr>PowerPoint Presentation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Comment: The purple dashed line is the ‘average’  value of τyz</dc:title>
  <dc:creator>Nathaniel</dc:creator>
  <cp:lastModifiedBy>Nathaniel</cp:lastModifiedBy>
  <cp:revision>6</cp:revision>
  <dcterms:created xsi:type="dcterms:W3CDTF">2015-11-11T06:03:33Z</dcterms:created>
  <dcterms:modified xsi:type="dcterms:W3CDTF">2015-11-11T06:22:05Z</dcterms:modified>
</cp:coreProperties>
</file>