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A296A-7BBC-4870-8EDE-66408456D99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C9D7C-949B-4F59-9E29-C6339CA7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0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Freeze the silicon set force 0 lithium coming to it with a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A170E-7BFC-4BBD-B43C-CFF33BAE85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E0-4479-4CD8-8D14-614507251B1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A96-0703-409C-B77F-C6338BBD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8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E0-4479-4CD8-8D14-614507251B1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A96-0703-409C-B77F-C6338BBD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8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E0-4479-4CD8-8D14-614507251B1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A96-0703-409C-B77F-C6338BBD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1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E0-4479-4CD8-8D14-614507251B1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A96-0703-409C-B77F-C6338BBD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0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E0-4479-4CD8-8D14-614507251B1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A96-0703-409C-B77F-C6338BBD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E0-4479-4CD8-8D14-614507251B1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A96-0703-409C-B77F-C6338BBD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3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E0-4479-4CD8-8D14-614507251B1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A96-0703-409C-B77F-C6338BBD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2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E0-4479-4CD8-8D14-614507251B1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A96-0703-409C-B77F-C6338BBD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3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E0-4479-4CD8-8D14-614507251B1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A96-0703-409C-B77F-C6338BBD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7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E0-4479-4CD8-8D14-614507251B1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A96-0703-409C-B77F-C6338BBD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0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E0-4479-4CD8-8D14-614507251B1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A96-0703-409C-B77F-C6338BBD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1B0E0-4479-4CD8-8D14-614507251B1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6A96-0703-409C-B77F-C6338BBD2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avi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video" Target="../media/media2.avi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2225" y="76200"/>
            <a:ext cx="9067800" cy="6781566"/>
            <a:chOff x="14" y="336"/>
            <a:chExt cx="5712" cy="3821"/>
          </a:xfrm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14" y="3900"/>
              <a:ext cx="5626" cy="257"/>
              <a:chOff x="14" y="3900"/>
              <a:chExt cx="5626" cy="257"/>
            </a:xfrm>
          </p:grpSpPr>
          <p:pic>
            <p:nvPicPr>
              <p:cNvPr id="12" name="Picture 4" descr="lgp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52" y="3900"/>
                <a:ext cx="2088" cy="257"/>
              </a:xfrm>
              <a:prstGeom prst="rect">
                <a:avLst/>
              </a:prstGeom>
              <a:noFill/>
            </p:spPr>
          </p:pic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20" y="4080"/>
                <a:ext cx="3504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14" y="4032"/>
                <a:ext cx="35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4" y="336"/>
              <a:ext cx="571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4" y="384"/>
              <a:ext cx="570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movreax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7851" t="28151" r="5524" b="30480"/>
          <a:stretch/>
        </p:blipFill>
        <p:spPr>
          <a:xfrm>
            <a:off x="59047" y="4497081"/>
            <a:ext cx="4564170" cy="1949885"/>
          </a:xfrm>
          <a:prstGeom prst="rect">
            <a:avLst/>
          </a:prstGeom>
        </p:spPr>
      </p:pic>
      <p:pic>
        <p:nvPicPr>
          <p:cNvPr id="5" name="movreaxc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8904" t="25685" r="5313" b="28287"/>
          <a:stretch/>
        </p:blipFill>
        <p:spPr>
          <a:xfrm>
            <a:off x="4806280" y="4467853"/>
            <a:ext cx="4281814" cy="20083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60514" y="4073200"/>
            <a:ext cx="574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Discrepancy between </a:t>
            </a:r>
            <a:r>
              <a:rPr lang="en-US" b="1" dirty="0" err="1" smtClean="0"/>
              <a:t>pair_style</a:t>
            </a:r>
            <a:r>
              <a:rPr lang="en-US" b="1" dirty="0" smtClean="0"/>
              <a:t> </a:t>
            </a:r>
            <a:r>
              <a:rPr lang="en-US" b="1" dirty="0" err="1" smtClean="0"/>
              <a:t>reax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dirty="0" err="1" smtClean="0"/>
              <a:t>pair_style</a:t>
            </a:r>
            <a:r>
              <a:rPr lang="en-US" b="1" dirty="0" smtClean="0"/>
              <a:t> </a:t>
            </a:r>
            <a:r>
              <a:rPr lang="en-US" b="1" dirty="0" err="1" smtClean="0"/>
              <a:t>reax</a:t>
            </a:r>
            <a:r>
              <a:rPr lang="en-US" b="1" dirty="0" smtClean="0"/>
              <a:t>/c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2" r="63270" b="71043"/>
          <a:stretch/>
        </p:blipFill>
        <p:spPr bwMode="auto">
          <a:xfrm>
            <a:off x="3380349" y="3430004"/>
            <a:ext cx="5705657" cy="58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 r="79748" b="74974"/>
          <a:stretch/>
        </p:blipFill>
        <p:spPr bwMode="auto">
          <a:xfrm>
            <a:off x="59046" y="3430004"/>
            <a:ext cx="3212803" cy="58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724" y="2816326"/>
            <a:ext cx="4234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Using </a:t>
            </a:r>
            <a:r>
              <a:rPr lang="en-US" b="1" dirty="0" err="1" smtClean="0"/>
              <a:t>pair_style</a:t>
            </a:r>
            <a:r>
              <a:rPr lang="en-US" b="1" dirty="0" smtClean="0"/>
              <a:t> </a:t>
            </a:r>
            <a:r>
              <a:rPr lang="en-US" b="1" dirty="0" err="1" smtClean="0"/>
              <a:t>reax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dirty="0" err="1" smtClean="0"/>
              <a:t>pair_style</a:t>
            </a:r>
            <a:r>
              <a:rPr lang="en-US" b="1" dirty="0" smtClean="0"/>
              <a:t> </a:t>
            </a:r>
            <a:r>
              <a:rPr lang="en-US" b="1" dirty="0" err="1" smtClean="0"/>
              <a:t>reax</a:t>
            </a:r>
            <a:r>
              <a:rPr lang="en-US" b="1" dirty="0" smtClean="0"/>
              <a:t>/c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13032" y="457200"/>
            <a:ext cx="4632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b="1" dirty="0" smtClean="0"/>
              <a:t>pair style </a:t>
            </a:r>
            <a:r>
              <a:rPr lang="en-US" b="1" dirty="0" err="1" smtClean="0"/>
              <a:t>reax</a:t>
            </a:r>
            <a:r>
              <a:rPr lang="en-US" b="1" dirty="0" smtClean="0"/>
              <a:t> </a:t>
            </a:r>
            <a:r>
              <a:rPr lang="en-US" dirty="0" smtClean="0"/>
              <a:t>and I have validated the volume expansion observed by </a:t>
            </a:r>
            <a:r>
              <a:rPr lang="en-US" dirty="0" err="1" smtClean="0"/>
              <a:t>Lithiation</a:t>
            </a:r>
            <a:r>
              <a:rPr lang="en-US" dirty="0"/>
              <a:t> </a:t>
            </a:r>
            <a:r>
              <a:rPr lang="en-US" dirty="0" smtClean="0"/>
              <a:t>of a-Si as observed by Fan, Huang, et. al. who had used the same force field, and pair style </a:t>
            </a:r>
            <a:r>
              <a:rPr lang="en-US" dirty="0" err="1" smtClean="0"/>
              <a:t>reax</a:t>
            </a:r>
            <a:r>
              <a:rPr lang="en-US" dirty="0" smtClean="0"/>
              <a:t> in </a:t>
            </a:r>
            <a:r>
              <a:rPr lang="en-US" dirty="0" err="1" smtClean="0"/>
              <a:t>Lammps</a:t>
            </a:r>
            <a:r>
              <a:rPr lang="en-US" dirty="0" smtClean="0"/>
              <a:t>. </a:t>
            </a:r>
            <a:r>
              <a:rPr lang="en-US" sz="1600" b="1" dirty="0" smtClean="0"/>
              <a:t>[doi:10.1088/0965-0393/21/7/074002]. </a:t>
            </a:r>
            <a:r>
              <a:rPr lang="en-US" dirty="0" smtClean="0"/>
              <a:t>However different behavior is observed when using pair style </a:t>
            </a:r>
            <a:r>
              <a:rPr lang="en-US" dirty="0" err="1" smtClean="0"/>
              <a:t>reax</a:t>
            </a:r>
            <a:r>
              <a:rPr lang="en-US" dirty="0" smtClean="0"/>
              <a:t>/c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1" t="2536" r="25373"/>
          <a:stretch/>
        </p:blipFill>
        <p:spPr>
          <a:xfrm>
            <a:off x="4634634" y="206967"/>
            <a:ext cx="4509367" cy="30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(4:3)</PresentationFormat>
  <Paragraphs>5</Paragraphs>
  <Slides>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Swastik</dc:creator>
  <cp:lastModifiedBy>Swastik</cp:lastModifiedBy>
  <cp:revision>1</cp:revision>
  <dcterms:created xsi:type="dcterms:W3CDTF">2016-12-20T07:03:32Z</dcterms:created>
  <dcterms:modified xsi:type="dcterms:W3CDTF">2016-12-20T07:03:58Z</dcterms:modified>
</cp:coreProperties>
</file>