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6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9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7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5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6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0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1FB9-E64A-42FB-8FC6-225DAC8F4F33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F62E-713F-41A1-AA74-BB566025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2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00840"/>
            <a:ext cx="3657600" cy="240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657600" cy="234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1525" y="4876800"/>
            <a:ext cx="287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 1: </a:t>
            </a:r>
            <a:r>
              <a:rPr lang="en-US" dirty="0" err="1" smtClean="0"/>
              <a:t>Buckyball</a:t>
            </a:r>
            <a:r>
              <a:rPr lang="en-US" dirty="0" smtClean="0"/>
              <a:t> energy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4886325"/>
            <a:ext cx="276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 2: </a:t>
            </a:r>
            <a:r>
              <a:rPr lang="en-US" dirty="0" err="1" smtClean="0"/>
              <a:t>Graphene</a:t>
            </a:r>
            <a:r>
              <a:rPr lang="en-US" dirty="0" smtClean="0"/>
              <a:t>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85800" y="1219200"/>
            <a:ext cx="7772400" cy="4425718"/>
            <a:chOff x="1371600" y="1219200"/>
            <a:chExt cx="7772400" cy="442571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219200"/>
              <a:ext cx="6400800" cy="44257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 flipH="1">
              <a:off x="6553200" y="2362200"/>
              <a:ext cx="1295400" cy="228600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3200400"/>
              <a:ext cx="1295400" cy="0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6972300" y="2867025"/>
              <a:ext cx="876300" cy="304800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620000" y="2054423"/>
              <a:ext cx="152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Simulation energy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43800" y="2609850"/>
              <a:ext cx="152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Expected energy</a:t>
              </a:r>
              <a:endParaRPr lang="en-US" sz="1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400300" y="5791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 3: </a:t>
            </a:r>
            <a:r>
              <a:rPr lang="en-US" dirty="0" err="1" smtClean="0"/>
              <a:t>Graphene-Buckyball</a:t>
            </a:r>
            <a:r>
              <a:rPr lang="en-US" dirty="0" smtClean="0"/>
              <a:t> system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Sanjib C. Chowdhury</dc:creator>
  <cp:lastModifiedBy>Sanjib C. Chowdhury</cp:lastModifiedBy>
  <cp:revision>9</cp:revision>
  <dcterms:created xsi:type="dcterms:W3CDTF">2013-04-18T19:01:12Z</dcterms:created>
  <dcterms:modified xsi:type="dcterms:W3CDTF">2013-04-24T17:07:04Z</dcterms:modified>
</cp:coreProperties>
</file>