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4D5F6-0512-4AEA-AC56-EE8F382D83FC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3938E-2DE8-41C3-8F4A-207311EF9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799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4D5F6-0512-4AEA-AC56-EE8F382D83FC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3938E-2DE8-41C3-8F4A-207311EF9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271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4D5F6-0512-4AEA-AC56-EE8F382D83FC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3938E-2DE8-41C3-8F4A-207311EF9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50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4D5F6-0512-4AEA-AC56-EE8F382D83FC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3938E-2DE8-41C3-8F4A-207311EF9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88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4D5F6-0512-4AEA-AC56-EE8F382D83FC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3938E-2DE8-41C3-8F4A-207311EF9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88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4D5F6-0512-4AEA-AC56-EE8F382D83FC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3938E-2DE8-41C3-8F4A-207311EF9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213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4D5F6-0512-4AEA-AC56-EE8F382D83FC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3938E-2DE8-41C3-8F4A-207311EF9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68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4D5F6-0512-4AEA-AC56-EE8F382D83FC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3938E-2DE8-41C3-8F4A-207311EF9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700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4D5F6-0512-4AEA-AC56-EE8F382D83FC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3938E-2DE8-41C3-8F4A-207311EF9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659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4D5F6-0512-4AEA-AC56-EE8F382D83FC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3938E-2DE8-41C3-8F4A-207311EF9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714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4D5F6-0512-4AEA-AC56-EE8F382D83FC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3938E-2DE8-41C3-8F4A-207311EF9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102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4D5F6-0512-4AEA-AC56-EE8F382D83FC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3938E-2DE8-41C3-8F4A-207311EF9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505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809" y="1684867"/>
            <a:ext cx="6703313" cy="486943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0646" y="330199"/>
            <a:ext cx="4589355" cy="3341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80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Daksha, Chaitanya Mrityunjay</dc:creator>
  <cp:lastModifiedBy>Daksha, Chaitanya Mrityunjay</cp:lastModifiedBy>
  <cp:revision>1</cp:revision>
  <dcterms:created xsi:type="dcterms:W3CDTF">2017-08-28T20:19:35Z</dcterms:created>
  <dcterms:modified xsi:type="dcterms:W3CDTF">2017-08-28T20:20:08Z</dcterms:modified>
</cp:coreProperties>
</file>