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9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7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5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8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1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0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59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1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D5F6-0512-4AEA-AC56-EE8F382D83FC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938E-2DE8-41C3-8F4A-207311EF9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0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9" y="1684867"/>
            <a:ext cx="6703313" cy="48694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646" y="330199"/>
            <a:ext cx="4589355" cy="334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Daksha, Chaitanya Mrityunjay</dc:creator>
  <cp:lastModifiedBy>Daksha, Chaitanya Mrityunjay</cp:lastModifiedBy>
  <cp:revision>1</cp:revision>
  <dcterms:created xsi:type="dcterms:W3CDTF">2017-08-28T20:19:35Z</dcterms:created>
  <dcterms:modified xsi:type="dcterms:W3CDTF">2017-08-28T20:20:08Z</dcterms:modified>
</cp:coreProperties>
</file>