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8E5F-3522-4D98-A0EF-A86D359C34C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7706-1B64-4ECC-9510-0D12C6493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4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8E5F-3522-4D98-A0EF-A86D359C34C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7706-1B64-4ECC-9510-0D12C6493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5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8E5F-3522-4D98-A0EF-A86D359C34C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7706-1B64-4ECC-9510-0D12C6493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0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8E5F-3522-4D98-A0EF-A86D359C34C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7706-1B64-4ECC-9510-0D12C6493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8E5F-3522-4D98-A0EF-A86D359C34C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7706-1B64-4ECC-9510-0D12C6493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5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8E5F-3522-4D98-A0EF-A86D359C34C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7706-1B64-4ECC-9510-0D12C6493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8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8E5F-3522-4D98-A0EF-A86D359C34C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7706-1B64-4ECC-9510-0D12C6493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5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8E5F-3522-4D98-A0EF-A86D359C34C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7706-1B64-4ECC-9510-0D12C6493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0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8E5F-3522-4D98-A0EF-A86D359C34C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7706-1B64-4ECC-9510-0D12C6493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7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8E5F-3522-4D98-A0EF-A86D359C34C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7706-1B64-4ECC-9510-0D12C6493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5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8E5F-3522-4D98-A0EF-A86D359C34C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7706-1B64-4ECC-9510-0D12C6493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58E5F-3522-4D98-A0EF-A86D359C34C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87706-1B64-4ECC-9510-0D12C6493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0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755"/>
            <a:ext cx="10515600" cy="1157044"/>
          </a:xfrm>
        </p:spPr>
        <p:txBody>
          <a:bodyPr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42" y="1144364"/>
            <a:ext cx="7881951" cy="3298692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Periodic boundary in x and y direction and fixed boundary condition in z direction.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reservoirs at the top and bottom which are made of graphene sheet with dimension of 50×50 Å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 Nano Tube with a diameter of 20.3 Å and length of 30 Å connecting two reservoirs 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temperature and number of water molecules are </a:t>
            </a:r>
            <a:r>
              <a:rPr lang="fa-I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and 3593, respectively.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150" y="1509443"/>
            <a:ext cx="2724530" cy="3839111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11457709" y="1690255"/>
            <a:ext cx="27709" cy="12330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1444680" y="2978727"/>
            <a:ext cx="0" cy="6837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507025" y="2122116"/>
            <a:ext cx="68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Å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500098" y="3059666"/>
            <a:ext cx="68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Å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1422248" y="3641862"/>
            <a:ext cx="27709" cy="12330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471564" y="4073723"/>
            <a:ext cx="68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Å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834831" y="3031956"/>
            <a:ext cx="583789" cy="2123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0169978" y="3128792"/>
            <a:ext cx="665018" cy="2377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826253" y="3244332"/>
            <a:ext cx="338448" cy="1221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272645" y="3297310"/>
            <a:ext cx="82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20.3 Å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15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Problem Definition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Definition</dc:title>
  <dc:creator>Windows User</dc:creator>
  <cp:lastModifiedBy>Windows User</cp:lastModifiedBy>
  <cp:revision>1</cp:revision>
  <dcterms:created xsi:type="dcterms:W3CDTF">2018-06-24T17:02:53Z</dcterms:created>
  <dcterms:modified xsi:type="dcterms:W3CDTF">2018-06-24T17:03:02Z</dcterms:modified>
</cp:coreProperties>
</file>